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448" dt="2023-12-08T13:22:27.23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625" autoAdjust="0"/>
    <p:restoredTop sz="95020" autoAdjust="0"/>
  </p:normalViewPr>
  <p:slideViewPr>
    <p:cSldViewPr snapToGrid="0">
      <p:cViewPr varScale="1">
        <p:scale>
          <a:sx n="66" d="100"/>
          <a:sy n="66" d="100"/>
        </p:scale>
        <p:origin x="86" y="33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12/8/2023 8:22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12/8/2023 8:21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12/8/2023 8:21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12/8/2023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12/8/2023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12/8/2023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12/8/2023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12/8/2023</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12/8/2023</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5.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7.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6.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svg"/><Relationship Id="rId18" Type="http://schemas.openxmlformats.org/officeDocument/2006/relationships/image" Target="../media/image242.svg"/><Relationship Id="rId3" Type="http://schemas.openxmlformats.org/officeDocument/2006/relationships/image" Target="../media/image229.png"/><Relationship Id="rId21" Type="http://schemas.openxmlformats.org/officeDocument/2006/relationships/image" Target="../media/image245.png"/><Relationship Id="rId7" Type="http://schemas.openxmlformats.org/officeDocument/2006/relationships/image" Target="../media/image21.svg"/><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notesSlide" Target="../notesSlides/notesSlide93.xml"/><Relationship Id="rId16" Type="http://schemas.openxmlformats.org/officeDocument/2006/relationships/image" Target="../media/image240.jpeg"/><Relationship Id="rId20" Type="http://schemas.openxmlformats.org/officeDocument/2006/relationships/image" Target="../media/image244.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5.svg"/><Relationship Id="rId24" Type="http://schemas.openxmlformats.org/officeDocument/2006/relationships/image" Target="../media/image112.png"/><Relationship Id="rId5" Type="http://schemas.openxmlformats.org/officeDocument/2006/relationships/image" Target="../media/image231.emf"/><Relationship Id="rId15" Type="http://schemas.openxmlformats.org/officeDocument/2006/relationships/image" Target="../media/image239.svg"/><Relationship Id="rId23" Type="http://schemas.openxmlformats.org/officeDocument/2006/relationships/image" Target="../media/image247.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30.svg"/><Relationship Id="rId9" Type="http://schemas.openxmlformats.org/officeDocument/2006/relationships/image" Target="../media/image233.svg"/><Relationship Id="rId14" Type="http://schemas.openxmlformats.org/officeDocument/2006/relationships/image" Target="../media/image238.png"/><Relationship Id="rId22" Type="http://schemas.openxmlformats.org/officeDocument/2006/relationships/image" Target="../media/image246.svg"/></Relationships>
</file>

<file path=ppt/slides/_rels/slide11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svg"/><Relationship Id="rId7" Type="http://schemas.openxmlformats.org/officeDocument/2006/relationships/image" Target="../media/image255.svg"/><Relationship Id="rId2" Type="http://schemas.openxmlformats.org/officeDocument/2006/relationships/image" Target="../media/image250.png"/><Relationship Id="rId1" Type="http://schemas.openxmlformats.org/officeDocument/2006/relationships/slideLayout" Target="../slideLayouts/slideLayout18.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sv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5.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8.png"/><Relationship Id="rId11" Type="http://schemas.openxmlformats.org/officeDocument/2006/relationships/image" Target="../media/image21.svg"/><Relationship Id="rId5" Type="http://schemas.openxmlformats.org/officeDocument/2006/relationships/image" Target="../media/image187.png"/><Relationship Id="rId15" Type="http://schemas.openxmlformats.org/officeDocument/2006/relationships/image" Target="../media/image261.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2.svg"/><Relationship Id="rId14" Type="http://schemas.openxmlformats.org/officeDocument/2006/relationships/image" Target="../media/image260.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5.svg"/><Relationship Id="rId5" Type="http://schemas.openxmlformats.org/officeDocument/2006/relationships/image" Target="../media/image264.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9.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8.svg"/><Relationship Id="rId11" Type="http://schemas.openxmlformats.org/officeDocument/2006/relationships/image" Target="../media/image26.png"/><Relationship Id="rId5" Type="http://schemas.openxmlformats.org/officeDocument/2006/relationships/image" Target="../media/image267.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66.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hyperlink" Target="https://azure.microsoft.com/en-us/pricing/vm-selector/" TargetMode="External"/><Relationship Id="rId7"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image" Target="../media/image163.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46.png"/><Relationship Id="rId7" Type="http://schemas.openxmlformats.org/officeDocument/2006/relationships/image" Target="../media/image170.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8.svg"/><Relationship Id="rId3" Type="http://schemas.openxmlformats.org/officeDocument/2006/relationships/image" Target="../media/image172.png"/><Relationship Id="rId7" Type="http://schemas.openxmlformats.org/officeDocument/2006/relationships/image" Target="../media/image174.svg"/><Relationship Id="rId12" Type="http://schemas.openxmlformats.org/officeDocument/2006/relationships/image" Target="../media/image177.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3.png"/><Relationship Id="rId11" Type="http://schemas.openxmlformats.org/officeDocument/2006/relationships/image" Target="../media/image176.svg"/><Relationship Id="rId5" Type="http://schemas.openxmlformats.org/officeDocument/2006/relationships/image" Target="../media/image155.svg"/><Relationship Id="rId10" Type="http://schemas.openxmlformats.org/officeDocument/2006/relationships/image" Target="../media/image175.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81.svg"/><Relationship Id="rId4" Type="http://schemas.openxmlformats.org/officeDocument/2006/relationships/image" Target="../media/image180.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2.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83.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5.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4.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6.svg"/></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5.png"/><Relationship Id="rId2" Type="http://schemas.openxmlformats.org/officeDocument/2006/relationships/notesSlide" Target="../notesSlides/notesSlide48.xml"/><Relationship Id="rId16" Type="http://schemas.openxmlformats.org/officeDocument/2006/relationships/image" Target="../media/image194.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90.sv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89.png"/><Relationship Id="rId19" Type="http://schemas.openxmlformats.org/officeDocument/2006/relationships/image" Target="../media/image197.png"/><Relationship Id="rId4" Type="http://schemas.openxmlformats.org/officeDocument/2006/relationships/image" Target="../media/image66.svg"/><Relationship Id="rId9" Type="http://schemas.openxmlformats.org/officeDocument/2006/relationships/image" Target="../media/image188.png"/><Relationship Id="rId14" Type="http://schemas.openxmlformats.org/officeDocument/2006/relationships/image" Target="../media/image192.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9.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1.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20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5.emf"/></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9.svg"/><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2" Type="http://schemas.openxmlformats.org/officeDocument/2006/relationships/hyperlink" Target="https://bit.ly/475ZW8i"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136.png"/><Relationship Id="rId4" Type="http://schemas.openxmlformats.org/officeDocument/2006/relationships/image" Target="../media/image210.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2.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4.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3.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8.png"/><Relationship Id="rId12" Type="http://schemas.openxmlformats.org/officeDocument/2006/relationships/image" Target="../media/image192.svg"/><Relationship Id="rId17" Type="http://schemas.openxmlformats.org/officeDocument/2006/relationships/image" Target="../media/image219.png"/><Relationship Id="rId2" Type="http://schemas.openxmlformats.org/officeDocument/2006/relationships/notesSlide" Target="../notesSlides/notesSlide70.xml"/><Relationship Id="rId16" Type="http://schemas.openxmlformats.org/officeDocument/2006/relationships/image" Target="../media/image196.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image" Target="../media/image136.png"/><Relationship Id="rId15" Type="http://schemas.openxmlformats.org/officeDocument/2006/relationships/image" Target="../media/image195.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194.svg"/></Relationships>
</file>

<file path=ppt/slides/_rels/slide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1.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3.svg"/><Relationship Id="rId10" Type="http://schemas.openxmlformats.org/officeDocument/2006/relationships/image" Target="../media/image66.svg"/><Relationship Id="rId4" Type="http://schemas.openxmlformats.org/officeDocument/2006/relationships/image" Target="../media/image222.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t>
            </a:r>
            <a:r>
              <a:rPr lang="en-US" i="1">
                <a:solidFill>
                  <a:schemeClr val="accent1"/>
                </a:solidFill>
              </a:rPr>
              <a:t>an SQL SLA</a:t>
            </a:r>
            <a:endParaRPr lang="en-US" i="1" dirty="0">
              <a:solidFill>
                <a:schemeClr val="accent1"/>
              </a:solidFill>
            </a:endParaRP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Azure SQL and AI</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Segoe UI"/>
              </a:rPr>
              <a:t>CoPilots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dirty="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Azure</a:t>
            </a:r>
            <a:r>
              <a:rPr kumimoji="0" lang="en-US" sz="1600" b="0" i="0" u="none" strike="noStrike" kern="1200" cap="none" spc="0" normalizeH="0" noProof="0" dirty="0">
                <a:ln>
                  <a:noFill/>
                </a:ln>
                <a:solidFill>
                  <a:schemeClr val="accent1"/>
                </a:solidFill>
                <a:effectLst/>
                <a:uLnTx/>
                <a:uFillTx/>
                <a:latin typeface="Segoe UI"/>
                <a:ea typeface="+mn-ea"/>
                <a:cs typeface="Segoe UI"/>
              </a:rPr>
              <a:t> Cognitive Search+SQL</a:t>
            </a:r>
            <a:endParaRPr kumimoji="0" lang="en-US" sz="1600" b="0" i="0" u="none" strike="noStrike" kern="1200" cap="none" spc="0" normalizeH="0" baseline="0" noProof="0" dirty="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dirty="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sqlserver&lt;deploymentid&gt;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b="1"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a:t>tpch.bak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016758"/>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b="1" dirty="0">
                <a:latin typeface="Calibri" panose="020F0502020204030204" pitchFamily="34" charset="0"/>
              </a:rPr>
              <a:t>MI will be pre-deployed</a:t>
            </a:r>
          </a:p>
          <a:p>
            <a:pPr marL="457200" indent="-457200" fontAlgn="ctr">
              <a:buFont typeface="Arial" panose="020B0604020202020204" pitchFamily="34" charset="0"/>
              <a:buChar char="•"/>
            </a:pPr>
            <a:r>
              <a:rPr lang="en-US" sz="2000" b="1"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914383" lvl="1" indent="-457200" fontAlgn="ctr">
              <a:buFont typeface="Arial" panose="020B0604020202020204" pitchFamily="34" charset="0"/>
              <a:buChar char="•"/>
            </a:pPr>
            <a:r>
              <a:rPr lang="en-US" sz="2000" b="1" dirty="0">
                <a:latin typeface="Calibri" panose="020F0502020204030204" pitchFamily="34" charset="0"/>
              </a:rPr>
              <a:t>Working Lunch – Go through brief Module 5 labs</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b="1"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a:t>
            </a:r>
          </a:p>
          <a:p>
            <a:pPr marL="914383" lvl="1" indent="-457200" fontAlgn="ctr">
              <a:buFont typeface="Arial" panose="020B0604020202020204" pitchFamily="34" charset="0"/>
              <a:buChar char="•"/>
            </a:pPr>
            <a:r>
              <a:rPr lang="en-US" sz="2000" dirty="0">
                <a:latin typeface="Calibri" panose="020F0502020204030204" pitchFamily="34" charset="0"/>
              </a:rPr>
              <a:t>3:00pm – 3:45pm – Presentation</a:t>
            </a:r>
          </a:p>
          <a:p>
            <a:pPr marL="914383" lvl="1" indent="-457200" fontAlgn="ctr">
              <a:buFont typeface="Arial" panose="020B0604020202020204" pitchFamily="34" charset="0"/>
              <a:buChar char="•"/>
            </a:pPr>
            <a:r>
              <a:rPr lang="en-US" sz="2000" dirty="0">
                <a:latin typeface="Calibri" panose="020F0502020204030204" pitchFamily="34" charset="0"/>
              </a:rPr>
              <a:t>3:45pm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6" y="5606679"/>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80076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Proximity placement groups balance latency vs redundancy</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dirty="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23216</TotalTime>
  <Words>13765</Words>
  <Application>Microsoft Office PowerPoint</Application>
  <PresentationFormat>Widescreen</PresentationFormat>
  <Paragraphs>2701</Paragraphs>
  <Slides>141</Slides>
  <Notes>115</Notes>
  <HiddenSlides>9</HiddenSlides>
  <MMClips>2</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141</vt:i4>
      </vt:variant>
    </vt:vector>
  </HeadingPairs>
  <TitlesOfParts>
    <vt:vector size="163"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Times New Roman</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2023-12-08T13:23:19Z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